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195" y="72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7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6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0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1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2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1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3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8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505205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26D5C13-9CFA-78E0-BCAD-95FEE4F3DE1F}"/>
              </a:ext>
            </a:extLst>
          </p:cNvPr>
          <p:cNvSpPr/>
          <p:nvPr/>
        </p:nvSpPr>
        <p:spPr>
          <a:xfrm>
            <a:off x="2141220" y="1196340"/>
            <a:ext cx="3253740" cy="3208020"/>
          </a:xfrm>
          <a:custGeom>
            <a:avLst/>
            <a:gdLst>
              <a:gd name="connsiteX0" fmla="*/ 1539240 w 3253740"/>
              <a:gd name="connsiteY0" fmla="*/ 60960 h 3208020"/>
              <a:gd name="connsiteX1" fmla="*/ 1424940 w 3253740"/>
              <a:gd name="connsiteY1" fmla="*/ 617220 h 3208020"/>
              <a:gd name="connsiteX2" fmla="*/ 0 w 3253740"/>
              <a:gd name="connsiteY2" fmla="*/ 2484120 h 3208020"/>
              <a:gd name="connsiteX3" fmla="*/ 960120 w 3253740"/>
              <a:gd name="connsiteY3" fmla="*/ 3208020 h 3208020"/>
              <a:gd name="connsiteX4" fmla="*/ 3215640 w 3253740"/>
              <a:gd name="connsiteY4" fmla="*/ 2011680 h 3208020"/>
              <a:gd name="connsiteX5" fmla="*/ 3253740 w 3253740"/>
              <a:gd name="connsiteY5" fmla="*/ 800100 h 3208020"/>
              <a:gd name="connsiteX6" fmla="*/ 1935480 w 3253740"/>
              <a:gd name="connsiteY6" fmla="*/ 0 h 3208020"/>
              <a:gd name="connsiteX7" fmla="*/ 1584960 w 3253740"/>
              <a:gd name="connsiteY7" fmla="*/ 38100 h 3208020"/>
              <a:gd name="connsiteX8" fmla="*/ 1714500 w 3253740"/>
              <a:gd name="connsiteY8" fmla="*/ 259080 h 3208020"/>
              <a:gd name="connsiteX9" fmla="*/ 1607820 w 3253740"/>
              <a:gd name="connsiteY9" fmla="*/ 19812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3740" h="3208020">
                <a:moveTo>
                  <a:pt x="1539240" y="60960"/>
                </a:moveTo>
                <a:lnTo>
                  <a:pt x="1424940" y="617220"/>
                </a:lnTo>
                <a:lnTo>
                  <a:pt x="0" y="2484120"/>
                </a:lnTo>
                <a:lnTo>
                  <a:pt x="960120" y="3208020"/>
                </a:lnTo>
                <a:lnTo>
                  <a:pt x="3215640" y="2011680"/>
                </a:lnTo>
                <a:lnTo>
                  <a:pt x="3253740" y="800100"/>
                </a:lnTo>
                <a:lnTo>
                  <a:pt x="1935480" y="0"/>
                </a:lnTo>
                <a:lnTo>
                  <a:pt x="1584960" y="38100"/>
                </a:lnTo>
                <a:lnTo>
                  <a:pt x="1714500" y="259080"/>
                </a:lnTo>
                <a:lnTo>
                  <a:pt x="1607820" y="19812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5174854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로고 변경 및 문구 삭제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r>
              <a:rPr lang="en-US" altLang="ko-KR" dirty="0">
                <a:solidFill>
                  <a:schemeClr val="tx1"/>
                </a:solidFill>
              </a:rPr>
              <a:t>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및 그래프 색상 변경</a:t>
            </a:r>
            <a:r>
              <a:rPr lang="en-US" altLang="ko-KR" dirty="0">
                <a:solidFill>
                  <a:schemeClr val="tx1"/>
                </a:solidFill>
              </a:rPr>
              <a:t> 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데이터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일자리 상황판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및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범례 위치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및 아이콘 색상 변경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카드뉴스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미디어 시흥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홍보영상 부분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아이콘 및 문자 색상변경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하단 아이콘 및 문자 크기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4B2AA7-199A-425D-941D-1A6927D045E4}"/>
              </a:ext>
            </a:extLst>
          </p:cNvPr>
          <p:cNvSpPr/>
          <p:nvPr/>
        </p:nvSpPr>
        <p:spPr>
          <a:xfrm>
            <a:off x="78280" y="56440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508A3D-7A08-1C7D-3FFA-BA902903F618}"/>
              </a:ext>
            </a:extLst>
          </p:cNvPr>
          <p:cNvSpPr/>
          <p:nvPr/>
        </p:nvSpPr>
        <p:spPr>
          <a:xfrm>
            <a:off x="237173" y="771050"/>
            <a:ext cx="784383" cy="17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EDEF44-C1A2-4C63-6804-ABB5EBD96EAA}"/>
              </a:ext>
            </a:extLst>
          </p:cNvPr>
          <p:cNvSpPr/>
          <p:nvPr/>
        </p:nvSpPr>
        <p:spPr>
          <a:xfrm>
            <a:off x="99410" y="98738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9C917-588E-93EE-FFD7-89A9D376D688}"/>
              </a:ext>
            </a:extLst>
          </p:cNvPr>
          <p:cNvSpPr/>
          <p:nvPr/>
        </p:nvSpPr>
        <p:spPr>
          <a:xfrm>
            <a:off x="287235" y="1088770"/>
            <a:ext cx="1744857" cy="14258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07ECE-DE32-BF84-47CD-4C015539DFDA}"/>
              </a:ext>
            </a:extLst>
          </p:cNvPr>
          <p:cNvSpPr/>
          <p:nvPr/>
        </p:nvSpPr>
        <p:spPr>
          <a:xfrm>
            <a:off x="396363" y="1340831"/>
            <a:ext cx="1578487" cy="294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C84D8D-2F04-0AA8-A896-BF9543D48C9C}"/>
              </a:ext>
            </a:extLst>
          </p:cNvPr>
          <p:cNvSpPr/>
          <p:nvPr/>
        </p:nvSpPr>
        <p:spPr>
          <a:xfrm>
            <a:off x="396363" y="1679448"/>
            <a:ext cx="1578487" cy="7780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C2937F-71CC-629D-2028-C593067E521F}"/>
              </a:ext>
            </a:extLst>
          </p:cNvPr>
          <p:cNvSpPr/>
          <p:nvPr/>
        </p:nvSpPr>
        <p:spPr>
          <a:xfrm>
            <a:off x="287235" y="2557922"/>
            <a:ext cx="1744857" cy="194422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C43F573-EAA3-931C-0241-7929EE87C5D2}"/>
              </a:ext>
            </a:extLst>
          </p:cNvPr>
          <p:cNvSpPr/>
          <p:nvPr/>
        </p:nvSpPr>
        <p:spPr>
          <a:xfrm>
            <a:off x="99410" y="2552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340F24-EEF5-7721-9977-2CE1B802677D}"/>
              </a:ext>
            </a:extLst>
          </p:cNvPr>
          <p:cNvSpPr/>
          <p:nvPr/>
        </p:nvSpPr>
        <p:spPr>
          <a:xfrm>
            <a:off x="2117275" y="1093812"/>
            <a:ext cx="1406101" cy="4665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6288F1-0C27-41DA-5FA9-1A7E68E03E5F}"/>
              </a:ext>
            </a:extLst>
          </p:cNvPr>
          <p:cNvSpPr/>
          <p:nvPr/>
        </p:nvSpPr>
        <p:spPr>
          <a:xfrm>
            <a:off x="2070463" y="8713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529F17-A804-E566-B956-068489F4D1EB}"/>
              </a:ext>
            </a:extLst>
          </p:cNvPr>
          <p:cNvSpPr/>
          <p:nvPr/>
        </p:nvSpPr>
        <p:spPr>
          <a:xfrm>
            <a:off x="2117275" y="1635612"/>
            <a:ext cx="927929" cy="8218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BDDF58-5D6F-4D72-72B8-61A30A9D69F7}"/>
              </a:ext>
            </a:extLst>
          </p:cNvPr>
          <p:cNvSpPr/>
          <p:nvPr/>
        </p:nvSpPr>
        <p:spPr>
          <a:xfrm>
            <a:off x="2024770" y="15311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4AF317-0F9E-A0A8-24E2-BD1E5971B897}"/>
              </a:ext>
            </a:extLst>
          </p:cNvPr>
          <p:cNvSpPr/>
          <p:nvPr/>
        </p:nvSpPr>
        <p:spPr>
          <a:xfrm>
            <a:off x="4499170" y="1191598"/>
            <a:ext cx="927929" cy="149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2A150E7-79EA-0D50-CC08-EE5C587DD125}"/>
              </a:ext>
            </a:extLst>
          </p:cNvPr>
          <p:cNvSpPr/>
          <p:nvPr/>
        </p:nvSpPr>
        <p:spPr>
          <a:xfrm>
            <a:off x="4286407" y="10182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28516B-7510-7019-368A-63C5D7505C2E}"/>
              </a:ext>
            </a:extLst>
          </p:cNvPr>
          <p:cNvSpPr/>
          <p:nvPr/>
        </p:nvSpPr>
        <p:spPr>
          <a:xfrm>
            <a:off x="5546169" y="1078018"/>
            <a:ext cx="1737281" cy="8841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0C2D3DC-DD00-3609-4F73-31ABF56C042C}"/>
              </a:ext>
            </a:extLst>
          </p:cNvPr>
          <p:cNvSpPr/>
          <p:nvPr/>
        </p:nvSpPr>
        <p:spPr>
          <a:xfrm>
            <a:off x="5441691" y="9023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31A1D2-C92F-26B3-D1EF-5A3C37579B57}"/>
              </a:ext>
            </a:extLst>
          </p:cNvPr>
          <p:cNvSpPr/>
          <p:nvPr/>
        </p:nvSpPr>
        <p:spPr>
          <a:xfrm>
            <a:off x="5546169" y="2068449"/>
            <a:ext cx="1737281" cy="10462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9F419E-9656-203D-46B9-670A43327795}"/>
              </a:ext>
            </a:extLst>
          </p:cNvPr>
          <p:cNvSpPr/>
          <p:nvPr/>
        </p:nvSpPr>
        <p:spPr>
          <a:xfrm>
            <a:off x="5366087" y="19855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EAEC36-76E8-C570-F8A9-84663A4E548B}"/>
              </a:ext>
            </a:extLst>
          </p:cNvPr>
          <p:cNvSpPr/>
          <p:nvPr/>
        </p:nvSpPr>
        <p:spPr>
          <a:xfrm>
            <a:off x="5546169" y="3174924"/>
            <a:ext cx="1737281" cy="11748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070796E-BC02-CD99-AFA6-1D0D7993E0C3}"/>
              </a:ext>
            </a:extLst>
          </p:cNvPr>
          <p:cNvSpPr/>
          <p:nvPr/>
        </p:nvSpPr>
        <p:spPr>
          <a:xfrm>
            <a:off x="5349606" y="31681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4273AF-137C-7812-F7BB-7FE6F060593B}"/>
              </a:ext>
            </a:extLst>
          </p:cNvPr>
          <p:cNvSpPr/>
          <p:nvPr/>
        </p:nvSpPr>
        <p:spPr>
          <a:xfrm>
            <a:off x="5630624" y="4091697"/>
            <a:ext cx="1299585" cy="18147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83CC903-095A-BE5B-AF6E-C4D31698B1D6}"/>
              </a:ext>
            </a:extLst>
          </p:cNvPr>
          <p:cNvSpPr/>
          <p:nvPr/>
        </p:nvSpPr>
        <p:spPr>
          <a:xfrm>
            <a:off x="4601170" y="50512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365FFC-C936-06A6-781A-9445A596C230}"/>
              </a:ext>
            </a:extLst>
          </p:cNvPr>
          <p:cNvSpPr/>
          <p:nvPr/>
        </p:nvSpPr>
        <p:spPr>
          <a:xfrm>
            <a:off x="4630779" y="55098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6426F0-E92A-BF45-62EA-5C0EB4B14B0A}"/>
              </a:ext>
            </a:extLst>
          </p:cNvPr>
          <p:cNvSpPr/>
          <p:nvPr/>
        </p:nvSpPr>
        <p:spPr>
          <a:xfrm>
            <a:off x="4627911" y="70221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066FB9C-8F58-5447-D905-AA31F3665FB5}"/>
              </a:ext>
            </a:extLst>
          </p:cNvPr>
          <p:cNvSpPr/>
          <p:nvPr/>
        </p:nvSpPr>
        <p:spPr>
          <a:xfrm>
            <a:off x="6632938" y="540798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7FFC219-8544-C99B-2488-DDD64C51707B}"/>
              </a:ext>
            </a:extLst>
          </p:cNvPr>
          <p:cNvSpPr/>
          <p:nvPr/>
        </p:nvSpPr>
        <p:spPr>
          <a:xfrm>
            <a:off x="6632938" y="60557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9505555-910E-DB86-5383-6B417007773B}"/>
              </a:ext>
            </a:extLst>
          </p:cNvPr>
          <p:cNvSpPr/>
          <p:nvPr/>
        </p:nvSpPr>
        <p:spPr>
          <a:xfrm>
            <a:off x="9620407" y="87137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E78B2F1-EC14-6F8A-24F3-73425B734FF6}"/>
              </a:ext>
            </a:extLst>
          </p:cNvPr>
          <p:cNvSpPr/>
          <p:nvPr/>
        </p:nvSpPr>
        <p:spPr>
          <a:xfrm>
            <a:off x="10461366" y="541755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175E62-4818-E710-3BF6-EB2F3949D229}"/>
              </a:ext>
            </a:extLst>
          </p:cNvPr>
          <p:cNvSpPr/>
          <p:nvPr/>
        </p:nvSpPr>
        <p:spPr>
          <a:xfrm>
            <a:off x="10461366" y="669016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29FB8A-9273-81BF-C5F6-B7290CB8B687}"/>
              </a:ext>
            </a:extLst>
          </p:cNvPr>
          <p:cNvSpPr/>
          <p:nvPr/>
        </p:nvSpPr>
        <p:spPr>
          <a:xfrm>
            <a:off x="10457876" y="76156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692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일별 가장 많은 키워드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[TOP </a:t>
            </a:r>
            <a:r>
              <a:rPr lang="ko-KR" altLang="en-US" dirty="0">
                <a:solidFill>
                  <a:schemeClr val="tx1"/>
                </a:solidFill>
              </a:rPr>
              <a:t>키워드 목록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문구 줄 맞춤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수정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다 표현되게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893106" y="2075227"/>
            <a:ext cx="2691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7049208" y="65505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769199" y="18980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1094B5-A644-924D-0443-D1A42FA0AF46}"/>
              </a:ext>
            </a:extLst>
          </p:cNvPr>
          <p:cNvSpPr/>
          <p:nvPr/>
        </p:nvSpPr>
        <p:spPr>
          <a:xfrm>
            <a:off x="5097890" y="21664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8EF642-F22A-53DD-BFA1-C8514D8D2F2F}"/>
              </a:ext>
            </a:extLst>
          </p:cNvPr>
          <p:cNvSpPr/>
          <p:nvPr/>
        </p:nvSpPr>
        <p:spPr>
          <a:xfrm>
            <a:off x="5306845" y="2173059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10A7B9C-31D2-16D9-1D92-C29A4770D1FF}"/>
              </a:ext>
            </a:extLst>
          </p:cNvPr>
          <p:cNvSpPr/>
          <p:nvPr/>
        </p:nvSpPr>
        <p:spPr>
          <a:xfrm>
            <a:off x="10774190" y="68462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118264F-A95E-E785-948C-25D0FF16234F}"/>
              </a:ext>
            </a:extLst>
          </p:cNvPr>
          <p:cNvSpPr/>
          <p:nvPr/>
        </p:nvSpPr>
        <p:spPr>
          <a:xfrm>
            <a:off x="5249690" y="17291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3C1CA-B1AF-1685-7A8C-35F668C42747}"/>
              </a:ext>
            </a:extLst>
          </p:cNvPr>
          <p:cNvSpPr/>
          <p:nvPr/>
        </p:nvSpPr>
        <p:spPr>
          <a:xfrm>
            <a:off x="5306845" y="1916932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906584-A6BE-5131-9486-C2E95019D368}"/>
              </a:ext>
            </a:extLst>
          </p:cNvPr>
          <p:cNvSpPr/>
          <p:nvPr/>
        </p:nvSpPr>
        <p:spPr>
          <a:xfrm>
            <a:off x="10774190" y="65505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F181B3-F72D-1FB3-E9C3-76BCA11BDA16}"/>
              </a:ext>
            </a:extLst>
          </p:cNvPr>
          <p:cNvSpPr/>
          <p:nvPr/>
        </p:nvSpPr>
        <p:spPr>
          <a:xfrm>
            <a:off x="5306845" y="2436158"/>
            <a:ext cx="1951318" cy="18002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11CA2-AB0F-9702-DCFA-5F047F26354A}"/>
              </a:ext>
            </a:extLst>
          </p:cNvPr>
          <p:cNvSpPr/>
          <p:nvPr/>
        </p:nvSpPr>
        <p:spPr>
          <a:xfrm>
            <a:off x="5097890" y="245960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4662D8-6467-07DF-D507-4B739CDD6EAF}"/>
              </a:ext>
            </a:extLst>
          </p:cNvPr>
          <p:cNvSpPr/>
          <p:nvPr/>
        </p:nvSpPr>
        <p:spPr>
          <a:xfrm>
            <a:off x="10195350" y="72172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10722"/>
            <a:ext cx="7248161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및 아이콘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280710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42302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156803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B1413-4094-EF84-04E8-53D4C7AB0071}"/>
              </a:ext>
            </a:extLst>
          </p:cNvPr>
          <p:cNvSpPr/>
          <p:nvPr/>
        </p:nvSpPr>
        <p:spPr>
          <a:xfrm>
            <a:off x="4216857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F9DAFE-9EBF-F33E-CAD4-F01E377A945C}"/>
              </a:ext>
            </a:extLst>
          </p:cNvPr>
          <p:cNvSpPr/>
          <p:nvPr/>
        </p:nvSpPr>
        <p:spPr>
          <a:xfrm>
            <a:off x="4092950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B5E9-DFFA-F06E-F340-79CBF77B8EEB}"/>
              </a:ext>
            </a:extLst>
          </p:cNvPr>
          <p:cNvSpPr/>
          <p:nvPr/>
        </p:nvSpPr>
        <p:spPr>
          <a:xfrm>
            <a:off x="5014431" y="4357032"/>
            <a:ext cx="1408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0D292E0-086D-61BF-C012-57DC6CF147E4}"/>
              </a:ext>
            </a:extLst>
          </p:cNvPr>
          <p:cNvSpPr/>
          <p:nvPr/>
        </p:nvSpPr>
        <p:spPr>
          <a:xfrm>
            <a:off x="4890524" y="41798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63679C-1C1E-79A6-9D1C-C8A7C7F899E0}"/>
              </a:ext>
            </a:extLst>
          </p:cNvPr>
          <p:cNvSpPr/>
          <p:nvPr/>
        </p:nvSpPr>
        <p:spPr>
          <a:xfrm>
            <a:off x="917247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5BC388-2D8B-6174-07B4-06AA4CC041AA}"/>
              </a:ext>
            </a:extLst>
          </p:cNvPr>
          <p:cNvSpPr/>
          <p:nvPr/>
        </p:nvSpPr>
        <p:spPr>
          <a:xfrm>
            <a:off x="9810139" y="804408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9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30014"/>
            <a:ext cx="7248161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테두리 색상 제거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및 글자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: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더 </a:t>
            </a:r>
            <a:r>
              <a:rPr lang="ko-KR" altLang="en-US" dirty="0" err="1">
                <a:solidFill>
                  <a:schemeClr val="tx1"/>
                </a:solidFill>
              </a:rPr>
              <a:t>꽉차보이게</a:t>
            </a:r>
            <a:r>
              <a:rPr lang="ko-KR" altLang="en-US" dirty="0">
                <a:solidFill>
                  <a:schemeClr val="tx1"/>
                </a:solidFill>
              </a:rPr>
              <a:t> 표현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424940" y="978946"/>
            <a:ext cx="4770120" cy="32806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552565" y="58495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320462" y="8539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51" y="630014"/>
            <a:ext cx="7180208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지도 크기 확대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교통정보 목록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색상 및 아이콘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교통정보 목록 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목록이 초과 시 스크롤 바 생성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데이터가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교통정보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2372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1924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5"/>
            <a:ext cx="1965960" cy="15439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</a:rPr>
              <a:t>. Canvas </a:t>
            </a:r>
            <a:r>
              <a:rPr lang="ko-KR" altLang="en-US" dirty="0" smtClean="0">
                <a:solidFill>
                  <a:schemeClr val="bg1"/>
                </a:solidFill>
              </a:rPr>
              <a:t>태그에서 높이값을 지정하고 있습니다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ko-KR" altLang="en-US" dirty="0" smtClean="0">
                <a:solidFill>
                  <a:schemeClr val="bg1"/>
                </a:solidFill>
              </a:rPr>
              <a:t>로 높이 조절 시 세로로 늘어지는 결함이 있으니 확인 부탁 드립니다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지도 크기에 맞춰서 하는건 우선 지도 크기를 지정 후 그에 따라 계산이 필요합니다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30014"/>
            <a:ext cx="7185965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1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내 아이콘 수정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대기질</a:t>
            </a:r>
            <a:r>
              <a:rPr lang="ko-KR" altLang="en-US" dirty="0">
                <a:solidFill>
                  <a:schemeClr val="tx1"/>
                </a:solidFill>
              </a:rPr>
              <a:t> 예보통보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[</a:t>
            </a:r>
            <a:r>
              <a:rPr lang="ko-KR" altLang="en-US" dirty="0">
                <a:solidFill>
                  <a:schemeClr val="tx1"/>
                </a:solidFill>
              </a:rPr>
              <a:t>예측 모델 보기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아이콘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예측 모델 보기 클릭 시 이미지 수정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강조 </a:t>
            </a:r>
            <a:r>
              <a:rPr lang="ko-KR" altLang="en-US" dirty="0" err="1">
                <a:solidFill>
                  <a:schemeClr val="tx1"/>
                </a:solidFill>
              </a:rPr>
              <a:t>글자색</a:t>
            </a:r>
            <a:r>
              <a:rPr lang="ko-KR" altLang="en-US" dirty="0">
                <a:solidFill>
                  <a:schemeClr val="tx1"/>
                </a:solidFill>
              </a:rPr>
              <a:t>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측정소 별 그래프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그래프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35994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2554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1195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2428646"/>
            <a:ext cx="1965960" cy="18690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228231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965ED1-A7C6-B2BF-6B56-1C07D30E4F7C}"/>
              </a:ext>
            </a:extLst>
          </p:cNvPr>
          <p:cNvSpPr/>
          <p:nvPr/>
        </p:nvSpPr>
        <p:spPr>
          <a:xfrm>
            <a:off x="10129182" y="68162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9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47506"/>
            <a:ext cx="7185965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정보 목록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유기동물 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접수 건수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59726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49278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4451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1667085"/>
            <a:ext cx="1965960" cy="3780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15207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57EC16-6DFC-1F3F-1A98-0D38C3883230}"/>
              </a:ext>
            </a:extLst>
          </p:cNvPr>
          <p:cNvSpPr/>
          <p:nvPr/>
        </p:nvSpPr>
        <p:spPr>
          <a:xfrm>
            <a:off x="10233660" y="68833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 Canvas </a:t>
            </a:r>
            <a:r>
              <a:rPr lang="ko-KR" altLang="en-US" dirty="0" smtClean="0">
                <a:solidFill>
                  <a:schemeClr val="bg1"/>
                </a:solidFill>
              </a:rPr>
              <a:t>태그에서 높이값을 지정하고 있습니다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ko-KR" altLang="en-US" dirty="0" smtClean="0">
                <a:solidFill>
                  <a:schemeClr val="bg1"/>
                </a:solidFill>
              </a:rPr>
              <a:t>로 높이 조절 시 세로로 늘어지는 결함이 있으니 확인 부탁 드립니다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dirty="0" smtClean="0">
                <a:solidFill>
                  <a:schemeClr val="bg1"/>
                </a:solidFill>
              </a:rPr>
              <a:t>지도 크기에 맞춰서 하는건 우선 지도 크기를 지정 후 그에 따라 계산이 필요합니다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0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47506"/>
            <a:ext cx="7111110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 데이터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시정데이터의 경우 모든 메뉴 동일하게 적용 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그래프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항목별로 그래프 크기 통일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566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9265840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175968-1986-B31E-578C-679E9204883B}"/>
              </a:ext>
            </a:extLst>
          </p:cNvPr>
          <p:cNvSpPr/>
          <p:nvPr/>
        </p:nvSpPr>
        <p:spPr>
          <a:xfrm>
            <a:off x="1279660" y="99453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44650F-E4FB-CA8A-73B6-C500AC20BFC4}"/>
              </a:ext>
            </a:extLst>
          </p:cNvPr>
          <p:cNvSpPr/>
          <p:nvPr/>
        </p:nvSpPr>
        <p:spPr>
          <a:xfrm>
            <a:off x="4187264" y="90302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1F4C9-FD89-BC9D-E583-E6AD70753458}"/>
              </a:ext>
            </a:extLst>
          </p:cNvPr>
          <p:cNvSpPr/>
          <p:nvPr/>
        </p:nvSpPr>
        <p:spPr>
          <a:xfrm>
            <a:off x="4187264" y="1085219"/>
            <a:ext cx="3066976" cy="35020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503920" y="3429000"/>
            <a:ext cx="3626961" cy="1916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smtClean="0">
                <a:solidFill>
                  <a:schemeClr val="bg1"/>
                </a:solidFill>
              </a:rPr>
              <a:t>색상 및 크기는 스크립트에서 알맞게 조절해주세요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4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0692"/>
            <a:ext cx="7111110" cy="40357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79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테마지도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5236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8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1752"/>
            <a:ext cx="7111110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빅데이터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80938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02A82D-A336-E136-29F0-0DFD32008C5A}"/>
              </a:ext>
            </a:extLst>
          </p:cNvPr>
          <p:cNvSpPr/>
          <p:nvPr/>
        </p:nvSpPr>
        <p:spPr>
          <a:xfrm>
            <a:off x="6862801" y="60947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8A1161-EC71-E178-E797-08FF4099C5F1}"/>
              </a:ext>
            </a:extLst>
          </p:cNvPr>
          <p:cNvSpPr/>
          <p:nvPr/>
        </p:nvSpPr>
        <p:spPr>
          <a:xfrm>
            <a:off x="8803340" y="81521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1752"/>
            <a:ext cx="7107373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6939875" y="60638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8698862" y="81527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487181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성장하는 젊은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팝업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- 1-2 </a:t>
            </a:r>
            <a:r>
              <a:rPr lang="ko-KR" altLang="en-US" dirty="0">
                <a:solidFill>
                  <a:schemeClr val="tx1"/>
                </a:solidFill>
              </a:rPr>
              <a:t>레이어 강조 효과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- 1-3 </a:t>
            </a:r>
            <a:r>
              <a:rPr lang="ko-KR" altLang="en-US" dirty="0">
                <a:solidFill>
                  <a:schemeClr val="tx1"/>
                </a:solidFill>
              </a:rPr>
              <a:t>레이어 분리 </a:t>
            </a:r>
            <a:r>
              <a:rPr lang="ko-KR" altLang="en-US" dirty="0" err="1">
                <a:solidFill>
                  <a:schemeClr val="tx1"/>
                </a:solidFill>
              </a:rPr>
              <a:t>되어야할</a:t>
            </a:r>
            <a:r>
              <a:rPr lang="ko-KR" altLang="en-US" dirty="0">
                <a:solidFill>
                  <a:schemeClr val="tx1"/>
                </a:solidFill>
              </a:rPr>
              <a:t> 부분 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합쳐야 될 부분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추가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A77D2B-FD01-3296-DA97-4FA5786E0B88}"/>
              </a:ext>
            </a:extLst>
          </p:cNvPr>
          <p:cNvSpPr/>
          <p:nvPr/>
        </p:nvSpPr>
        <p:spPr>
          <a:xfrm>
            <a:off x="2257425" y="1219199"/>
            <a:ext cx="3171825" cy="28670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2048470" y="104351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69732-6AA4-000C-558B-22F9DBF4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" y="6214077"/>
            <a:ext cx="4166419" cy="234361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3969942" y="22599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F3CB5F8-DAA2-647E-B6E2-739E1BA7D6DB}"/>
              </a:ext>
            </a:extLst>
          </p:cNvPr>
          <p:cNvSpPr/>
          <p:nvPr/>
        </p:nvSpPr>
        <p:spPr>
          <a:xfrm>
            <a:off x="4633647" y="137907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7F418F-20FC-DA36-61DD-B99731C2EA22}"/>
              </a:ext>
            </a:extLst>
          </p:cNvPr>
          <p:cNvSpPr/>
          <p:nvPr/>
        </p:nvSpPr>
        <p:spPr>
          <a:xfrm>
            <a:off x="2771291" y="28471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67BD8F-DD73-E7B7-135B-BE2848A12E62}"/>
              </a:ext>
            </a:extLst>
          </p:cNvPr>
          <p:cNvSpPr/>
          <p:nvPr/>
        </p:nvSpPr>
        <p:spPr>
          <a:xfrm>
            <a:off x="2046814" y="700047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726499" y="67915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D7B82E-E7F0-8E4C-395C-C5A35DF2EB0E}"/>
              </a:ext>
            </a:extLst>
          </p:cNvPr>
          <p:cNvSpPr/>
          <p:nvPr/>
        </p:nvSpPr>
        <p:spPr>
          <a:xfrm>
            <a:off x="9440539" y="57245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E72284-E38D-A4FA-1FFA-7A7D47836040}"/>
              </a:ext>
            </a:extLst>
          </p:cNvPr>
          <p:cNvSpPr/>
          <p:nvPr/>
        </p:nvSpPr>
        <p:spPr>
          <a:xfrm>
            <a:off x="152400" y="16157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274E3E-1333-76AB-55FA-919AA32D575A}"/>
              </a:ext>
            </a:extLst>
          </p:cNvPr>
          <p:cNvSpPr/>
          <p:nvPr/>
        </p:nvSpPr>
        <p:spPr>
          <a:xfrm>
            <a:off x="4638854" y="59276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9949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3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425946"/>
            <a:ext cx="5615223" cy="35826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관련뉴스에 들어오는 이미지 크기를 동일하게 표현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키워드 트렌드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데이터 상세 정보 표시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476514" y="57992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7967342" y="80765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623060" y="12127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877FA1-5255-6852-F2ED-245C086634B7}"/>
              </a:ext>
            </a:extLst>
          </p:cNvPr>
          <p:cNvSpPr/>
          <p:nvPr/>
        </p:nvSpPr>
        <p:spPr>
          <a:xfrm>
            <a:off x="1328254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1C6E78-2D15-1F5E-E215-36835E54B96A}"/>
              </a:ext>
            </a:extLst>
          </p:cNvPr>
          <p:cNvSpPr/>
          <p:nvPr/>
        </p:nvSpPr>
        <p:spPr>
          <a:xfrm>
            <a:off x="10474322" y="61683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8A8868-6179-A73B-5B8D-4953131569C9}"/>
              </a:ext>
            </a:extLst>
          </p:cNvPr>
          <p:cNvSpPr/>
          <p:nvPr/>
        </p:nvSpPr>
        <p:spPr>
          <a:xfrm>
            <a:off x="1336714" y="1530482"/>
            <a:ext cx="1673185" cy="3153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0278B9-2B7D-FEA3-F975-67F7BE240804}"/>
              </a:ext>
            </a:extLst>
          </p:cNvPr>
          <p:cNvSpPr/>
          <p:nvPr/>
        </p:nvSpPr>
        <p:spPr>
          <a:xfrm>
            <a:off x="4846541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48CB-D65E-2A2D-57D2-0A3EB5433C29}"/>
              </a:ext>
            </a:extLst>
          </p:cNvPr>
          <p:cNvSpPr/>
          <p:nvPr/>
        </p:nvSpPr>
        <p:spPr>
          <a:xfrm>
            <a:off x="4855001" y="1530482"/>
            <a:ext cx="2361139" cy="10701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1F63C-4200-92CC-E171-65E404BCA8D5}"/>
              </a:ext>
            </a:extLst>
          </p:cNvPr>
          <p:cNvSpPr/>
          <p:nvPr/>
        </p:nvSpPr>
        <p:spPr>
          <a:xfrm>
            <a:off x="10474322" y="711278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540BBF2-5964-64D0-A262-1B2F8B981028}"/>
              </a:ext>
            </a:extLst>
          </p:cNvPr>
          <p:cNvSpPr/>
          <p:nvPr/>
        </p:nvSpPr>
        <p:spPr>
          <a:xfrm>
            <a:off x="6821194" y="61241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62497FF-DCB0-7398-0A08-ADEB69927633}"/>
              </a:ext>
            </a:extLst>
          </p:cNvPr>
          <p:cNvSpPr/>
          <p:nvPr/>
        </p:nvSpPr>
        <p:spPr>
          <a:xfrm>
            <a:off x="9914616" y="60081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21" name="Rectangle 20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0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79"/>
            <a:ext cx="5615223" cy="31585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15168" y="633619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049794" y="6205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594385" y="80721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4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560467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803340" y="80568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24F466-1246-2EBD-E289-9059FC681BE8}"/>
              </a:ext>
            </a:extLst>
          </p:cNvPr>
          <p:cNvSpPr/>
          <p:nvPr/>
        </p:nvSpPr>
        <p:spPr>
          <a:xfrm>
            <a:off x="4076700" y="425177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69609"/>
            <a:ext cx="7107372" cy="39978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소개페이지 퍼블리싱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370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342488" y="9621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1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34" y="652811"/>
            <a:ext cx="7092439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120918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449168" y="1526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8BA267-C369-C602-6565-711274DD3A58}"/>
              </a:ext>
            </a:extLst>
          </p:cNvPr>
          <p:cNvSpPr/>
          <p:nvPr/>
        </p:nvSpPr>
        <p:spPr>
          <a:xfrm>
            <a:off x="8594385" y="80676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서해안 철도요지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 가운데 맞춤 및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줄로 들어가는 문구의 경우 양쪽 맞춤 지정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모든 테마 동일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노선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152400" y="138852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139759" y="849839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E3961-E028-9304-FB81-2A40324190EA}"/>
              </a:ext>
            </a:extLst>
          </p:cNvPr>
          <p:cNvSpPr/>
          <p:nvPr/>
        </p:nvSpPr>
        <p:spPr>
          <a:xfrm>
            <a:off x="361355" y="1530944"/>
            <a:ext cx="1575395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1" y="1179569"/>
            <a:ext cx="3078480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161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걷고 싶은 친환경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코스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해당 코스에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코스 및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참조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0" y="1179569"/>
            <a:ext cx="3221721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65038C5-1F3D-AB25-08B5-3A2BF3EBDD48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946E59-FCB3-0ECA-CC10-C7949C7CB78B}"/>
              </a:ext>
            </a:extLst>
          </p:cNvPr>
          <p:cNvSpPr/>
          <p:nvPr/>
        </p:nvSpPr>
        <p:spPr>
          <a:xfrm>
            <a:off x="9347815" y="83986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0654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7" y="607732"/>
            <a:ext cx="7254879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대한민국 대표 교육도시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보기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줄 바꿈 및 문자 크기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레이어 강조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347663" y="1321989"/>
            <a:ext cx="1595437" cy="311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1A8FAE-AA6F-B701-C2A5-F7A0A1E40DC5}"/>
              </a:ext>
            </a:extLst>
          </p:cNvPr>
          <p:cNvSpPr/>
          <p:nvPr/>
        </p:nvSpPr>
        <p:spPr>
          <a:xfrm>
            <a:off x="200975" y="1144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233613" y="1204913"/>
            <a:ext cx="3124200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7333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659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지역 생만 및 소비 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</a:t>
            </a:r>
            <a:r>
              <a:rPr lang="ko-KR" altLang="en-US" dirty="0" err="1">
                <a:solidFill>
                  <a:schemeClr val="tx1"/>
                </a:solidFill>
              </a:rPr>
              <a:t>읍면동</a:t>
            </a:r>
            <a:r>
              <a:rPr lang="ko-KR" altLang="en-US" dirty="0">
                <a:solidFill>
                  <a:schemeClr val="tx1"/>
                </a:solidFill>
              </a:rPr>
              <a:t> 표시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상위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개 지역 순위 표시 및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29135" y="1204913"/>
            <a:ext cx="3228678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292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377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81285" y="2155201"/>
            <a:ext cx="947440" cy="416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152400" y="20507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B118E05-771E-3EBC-1DFF-7B47D6F8479F}"/>
              </a:ext>
            </a:extLst>
          </p:cNvPr>
          <p:cNvSpPr/>
          <p:nvPr/>
        </p:nvSpPr>
        <p:spPr>
          <a:xfrm>
            <a:off x="1390650" y="15935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D3EE36D-BBCF-0C94-7848-B84F88369CB3}"/>
              </a:ext>
            </a:extLst>
          </p:cNvPr>
          <p:cNvSpPr/>
          <p:nvPr/>
        </p:nvSpPr>
        <p:spPr>
          <a:xfrm>
            <a:off x="4038600" y="41462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5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10722"/>
            <a:ext cx="7258696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영상 가운데 정렬 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38659" y="1842448"/>
            <a:ext cx="5186065" cy="27867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6349FA-55C2-E236-1D3F-356430EA8D8C}"/>
              </a:ext>
            </a:extLst>
          </p:cNvPr>
          <p:cNvSpPr/>
          <p:nvPr/>
        </p:nvSpPr>
        <p:spPr>
          <a:xfrm>
            <a:off x="2050378" y="174520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1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강조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ko-KR" altLang="en-US" dirty="0">
                <a:solidFill>
                  <a:schemeClr val="tx1"/>
                </a:solidFill>
              </a:rPr>
              <a:t>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테두리 제거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색상 변경 및 범례 표시 방법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 상세 표시 디자인 수정 필요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90809" y="1061023"/>
            <a:ext cx="985541" cy="3010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B97EF93-32C1-C050-77DD-E445F5E00EB1}"/>
              </a:ext>
            </a:extLst>
          </p:cNvPr>
          <p:cNvSpPr/>
          <p:nvPr/>
        </p:nvSpPr>
        <p:spPr>
          <a:xfrm>
            <a:off x="120715" y="9156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253964" y="56781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E65912-AA64-3D17-5FF0-1C72B6F6968B}"/>
              </a:ext>
            </a:extLst>
          </p:cNvPr>
          <p:cNvSpPr/>
          <p:nvPr/>
        </p:nvSpPr>
        <p:spPr>
          <a:xfrm>
            <a:off x="3362325" y="1527748"/>
            <a:ext cx="581025" cy="1867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CCE9B-A47E-0EA8-C013-ED4FFF77BE94}"/>
              </a:ext>
            </a:extLst>
          </p:cNvPr>
          <p:cNvSpPr/>
          <p:nvPr/>
        </p:nvSpPr>
        <p:spPr>
          <a:xfrm>
            <a:off x="3187004" y="88126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FE69C1F-76A7-AED1-466C-6BCC2218716E}"/>
              </a:ext>
            </a:extLst>
          </p:cNvPr>
          <p:cNvSpPr/>
          <p:nvPr/>
        </p:nvSpPr>
        <p:spPr>
          <a:xfrm>
            <a:off x="3362325" y="131879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B28972-963D-640A-0CC3-B7B8D197BA7F}"/>
              </a:ext>
            </a:extLst>
          </p:cNvPr>
          <p:cNvSpPr/>
          <p:nvPr/>
        </p:nvSpPr>
        <p:spPr>
          <a:xfrm>
            <a:off x="5358441" y="1800642"/>
            <a:ext cx="1839313" cy="9928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84FDE9-45C6-EF0B-7BEB-F00382D3ECBE}"/>
              </a:ext>
            </a:extLst>
          </p:cNvPr>
          <p:cNvSpPr/>
          <p:nvPr/>
        </p:nvSpPr>
        <p:spPr>
          <a:xfrm>
            <a:off x="5149486" y="1747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C9D186-ED53-AF23-AFD4-599048B16A78}"/>
              </a:ext>
            </a:extLst>
          </p:cNvPr>
          <p:cNvSpPr/>
          <p:nvPr/>
        </p:nvSpPr>
        <p:spPr>
          <a:xfrm>
            <a:off x="8315946" y="557363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315BB0-46FB-500B-2215-CB9C573199DC}"/>
              </a:ext>
            </a:extLst>
          </p:cNvPr>
          <p:cNvSpPr/>
          <p:nvPr/>
        </p:nvSpPr>
        <p:spPr>
          <a:xfrm>
            <a:off x="8315946" y="606797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393B4A-7E56-D374-8D23-602FCFD4C52B}"/>
              </a:ext>
            </a:extLst>
          </p:cNvPr>
          <p:cNvSpPr/>
          <p:nvPr/>
        </p:nvSpPr>
        <p:spPr>
          <a:xfrm>
            <a:off x="10253803" y="65209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F2E856-233B-D124-E6D0-CEAA583D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93" y="2793534"/>
            <a:ext cx="1705213" cy="119079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4CFD0DE-0CCE-7BC0-8A5F-248F290D0E95}"/>
              </a:ext>
            </a:extLst>
          </p:cNvPr>
          <p:cNvSpPr/>
          <p:nvPr/>
        </p:nvSpPr>
        <p:spPr>
          <a:xfrm>
            <a:off x="7512215" y="26163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F194A8-44EF-CBF7-CAB6-712FECE420B6}"/>
              </a:ext>
            </a:extLst>
          </p:cNvPr>
          <p:cNvSpPr/>
          <p:nvPr/>
        </p:nvSpPr>
        <p:spPr>
          <a:xfrm>
            <a:off x="1698055" y="62773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5A9EFF1-BB65-9939-1C95-345B75A78430}"/>
              </a:ext>
            </a:extLst>
          </p:cNvPr>
          <p:cNvSpPr/>
          <p:nvPr/>
        </p:nvSpPr>
        <p:spPr>
          <a:xfrm>
            <a:off x="6648424" y="522073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2" name="Rectangle 21"/>
          <p:cNvSpPr/>
          <p:nvPr/>
        </p:nvSpPr>
        <p:spPr>
          <a:xfrm>
            <a:off x="8379193" y="3603104"/>
            <a:ext cx="3626961" cy="25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수정완료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8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</TotalTime>
  <Words>448</Words>
  <Application>Microsoft Office PowerPoint</Application>
  <PresentationFormat>A3 Paper (297x420 mm)</PresentationFormat>
  <Paragraphs>252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 Holdings_07</dc:creator>
  <cp:lastModifiedBy>kil chae kim</cp:lastModifiedBy>
  <cp:revision>8</cp:revision>
  <dcterms:created xsi:type="dcterms:W3CDTF">2024-01-22T02:42:19Z</dcterms:created>
  <dcterms:modified xsi:type="dcterms:W3CDTF">2024-01-26T14:42:22Z</dcterms:modified>
</cp:coreProperties>
</file>